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1" r:id="rId5"/>
    <p:sldId id="284" r:id="rId6"/>
    <p:sldId id="280" r:id="rId7"/>
    <p:sldId id="278" r:id="rId8"/>
    <p:sldId id="261" r:id="rId9"/>
    <p:sldId id="273" r:id="rId10"/>
    <p:sldId id="279" r:id="rId11"/>
    <p:sldId id="265" r:id="rId12"/>
    <p:sldId id="277" r:id="rId13"/>
    <p:sldId id="268" r:id="rId14"/>
    <p:sldId id="266" r:id="rId15"/>
    <p:sldId id="292" r:id="rId16"/>
    <p:sldId id="293" r:id="rId17"/>
    <p:sldId id="294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6C2E9AEA-B4CF-4227-9BAD-33C617C88567}">
          <p14:sldIdLst>
            <p14:sldId id="281"/>
            <p14:sldId id="284"/>
            <p14:sldId id="280"/>
            <p14:sldId id="278"/>
            <p14:sldId id="261"/>
            <p14:sldId id="273"/>
            <p14:sldId id="279"/>
            <p14:sldId id="265"/>
            <p14:sldId id="277"/>
            <p14:sldId id="268"/>
            <p14:sldId id="266"/>
            <p14:sldId id="292"/>
            <p14:sldId id="293"/>
            <p14:sldId id="294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7" autoAdjust="0"/>
    <p:restoredTop sz="87021" autoAdjust="0"/>
  </p:normalViewPr>
  <p:slideViewPr>
    <p:cSldViewPr snapToGrid="0">
      <p:cViewPr>
        <p:scale>
          <a:sx n="87" d="100"/>
          <a:sy n="87" d="100"/>
        </p:scale>
        <p:origin x="57" y="270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81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speak on it. Too much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hp.net/manual/en/function.file.php" TargetMode="External"/><Relationship Id="rId3" Type="http://schemas.openxmlformats.org/officeDocument/2006/relationships/hyperlink" Target="https://www.w3schools.com/php/php_forms.asp" TargetMode="External"/><Relationship Id="rId7" Type="http://schemas.openxmlformats.org/officeDocument/2006/relationships/hyperlink" Target="https://www.php.net/manual/en/function.explode.php" TargetMode="External"/><Relationship Id="rId2" Type="http://schemas.openxmlformats.org/officeDocument/2006/relationships/hyperlink" Target="https://www.w3schools.com/php/php_examples.asp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php.net/manual/en/function.trim.php" TargetMode="External"/><Relationship Id="rId11" Type="http://schemas.openxmlformats.org/officeDocument/2006/relationships/hyperlink" Target="https://youtu.be/ALaSX1g9H6E?si=mKxZQfrL__TRxfai" TargetMode="External"/><Relationship Id="rId5" Type="http://schemas.openxmlformats.org/officeDocument/2006/relationships/hyperlink" Target="https://www.php.net/manual/en/function.shuffle.php" TargetMode="External"/><Relationship Id="rId10" Type="http://schemas.openxmlformats.org/officeDocument/2006/relationships/hyperlink" Target="https://youtu.be/58_UCvQBz4Y?si=uF8LTWD2ihVm_g5f" TargetMode="External"/><Relationship Id="rId4" Type="http://schemas.openxmlformats.org/officeDocument/2006/relationships/hyperlink" Target="https://www.php.net/manual/en/function.array-slice.php" TargetMode="External"/><Relationship Id="rId9" Type="http://schemas.openxmlformats.org/officeDocument/2006/relationships/hyperlink" Target="https://www.w3schools.com/php/php_sessions.asp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d.cs.gsu.edu/~bwalker76/WP/PW/P1/index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1: Jeopardy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93AD3EF-531C-815C-0427-1BFDABB60C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Walker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9849F6-7829-90F1-155D-4D353D6A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based game setup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First-time load: initializes session variables: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dirty="0"/>
              <a:t>players, </a:t>
            </a:r>
            <a:r>
              <a:rPr lang="en-US" dirty="0" err="1"/>
              <a:t>currentPlayer</a:t>
            </a:r>
            <a:r>
              <a:rPr lang="en-US" dirty="0"/>
              <a:t>, </a:t>
            </a:r>
            <a:r>
              <a:rPr lang="en-US" dirty="0" err="1"/>
              <a:t>usedQuestions</a:t>
            </a:r>
            <a:r>
              <a:rPr lang="en-US" dirty="0"/>
              <a:t>, questions,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Picks 5 random categories from all available 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Populates $board and $answers arrays from the full pool.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99C69CE-2B53-0493-C86D-7F9A4BB2FE1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393832" y="2249892"/>
            <a:ext cx="4894262" cy="938277"/>
          </a:xfrm>
        </p:spPr>
      </p:pic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dirty="0"/>
              <a:t>Handling answers and switching turns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E926C7-B4B6-9A07-024E-858F232BEF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When a user submits an answer: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checks correctness (case-insensitive).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Updates the player’s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Saves question to used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Exports scores to leaderboard.html.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Switches turn.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D13DE37-A6AA-31CF-C9B0-8665EFC0A30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59538" y="2757250"/>
            <a:ext cx="4894262" cy="2672237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dirty="0"/>
              <a:t>Game interface logic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E1CFC-FED7-62AB-A7F1-7C96D3446CD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HTML generation based on current game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Questions are shown only when a value is clicked.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questions are grayed out / disabled.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 board is rebuilt each page load using session state.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986B20-CC65-FE4B-0341-3B445C3A829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59538" y="2255395"/>
            <a:ext cx="4894262" cy="3675947"/>
          </a:xfrm>
        </p:spPr>
      </p:pic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1433-E043-D0A5-2AC3-CA90387E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leaderboard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331E8-206F-4B87-B1A8-1D46494FA1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turn triggers an export of scores to leaderboard.html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 is dynamically generated in PHP.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persistent, viewable results post-game.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859559-3C42-2858-E3C6-75000055937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459538" y="3718386"/>
            <a:ext cx="4894262" cy="749966"/>
          </a:xfrm>
        </p:spPr>
      </p:pic>
    </p:spTree>
    <p:extLst>
      <p:ext uri="{BB962C8B-B14F-4D97-AF65-F5344CB8AC3E}">
        <p14:creationId xmlns:p14="http://schemas.microsoft.com/office/powerpoint/2010/main" val="278873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E32AF-0F25-E322-EFAF-C32322AD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60BFF52D-A619-36CD-6D71-8C66936ED933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https://www.w3schools.com/php/php_examples.asp</a:t>
            </a:r>
            <a:r>
              <a:rPr lang="en-US" dirty="0"/>
              <a:t> | PHP general manual</a:t>
            </a:r>
          </a:p>
          <a:p>
            <a:r>
              <a:rPr lang="en-US" dirty="0">
                <a:hlinkClick r:id="rId3"/>
              </a:rPr>
              <a:t>https://www.w3schools.com/php/php_forms.asp</a:t>
            </a:r>
            <a:r>
              <a:rPr lang="en-US" dirty="0"/>
              <a:t> | More info on </a:t>
            </a:r>
            <a:r>
              <a:rPr lang="en-US" dirty="0" err="1"/>
              <a:t>php</a:t>
            </a:r>
            <a:r>
              <a:rPr lang="en-US" dirty="0"/>
              <a:t> forms</a:t>
            </a:r>
          </a:p>
          <a:p>
            <a:r>
              <a:rPr lang="en-US" dirty="0">
                <a:hlinkClick r:id="rId4"/>
              </a:rPr>
              <a:t>https://www.php.net/manual/en/function.array-slice.php</a:t>
            </a:r>
            <a:r>
              <a:rPr lang="en-US" dirty="0"/>
              <a:t> | Array Slice Function</a:t>
            </a:r>
          </a:p>
          <a:p>
            <a:r>
              <a:rPr lang="en-US" dirty="0">
                <a:hlinkClick r:id="rId5"/>
              </a:rPr>
              <a:t>https://www.php.net/manual/en/function.shuffle.php</a:t>
            </a:r>
            <a:r>
              <a:rPr lang="en-US" dirty="0"/>
              <a:t> | Shuffle Function</a:t>
            </a:r>
          </a:p>
          <a:p>
            <a:r>
              <a:rPr lang="en-US" dirty="0">
                <a:hlinkClick r:id="rId6"/>
              </a:rPr>
              <a:t>https://www.php.net/manual/en/function.trim.php</a:t>
            </a:r>
            <a:r>
              <a:rPr lang="en-US" dirty="0"/>
              <a:t> | Trim function</a:t>
            </a:r>
          </a:p>
          <a:p>
            <a:r>
              <a:rPr lang="en-US" dirty="0">
                <a:hlinkClick r:id="rId7"/>
              </a:rPr>
              <a:t>https://www.php.net/manual/en/function.explode.php</a:t>
            </a:r>
            <a:r>
              <a:rPr lang="en-US" dirty="0"/>
              <a:t> | Explode function</a:t>
            </a:r>
          </a:p>
          <a:p>
            <a:r>
              <a:rPr lang="en-US" dirty="0">
                <a:hlinkClick r:id="rId8"/>
              </a:rPr>
              <a:t>https://www.php.net/manual/en/function.file.php</a:t>
            </a:r>
            <a:r>
              <a:rPr lang="en-US" dirty="0"/>
              <a:t> | File function</a:t>
            </a:r>
          </a:p>
          <a:p>
            <a:r>
              <a:rPr lang="en-US" dirty="0">
                <a:hlinkClick r:id="rId9"/>
              </a:rPr>
              <a:t>https://www.w3schools.com/php/php_sessions.asp</a:t>
            </a:r>
            <a:r>
              <a:rPr lang="en-US" dirty="0"/>
              <a:t> |PHP Sessions Info</a:t>
            </a:r>
          </a:p>
          <a:p>
            <a:r>
              <a:rPr lang="en-US" dirty="0">
                <a:hlinkClick r:id="rId10"/>
              </a:rPr>
              <a:t>https://youtu.be/58_UCvQBz4Y?si=uF8LTWD2ihVm_g5f</a:t>
            </a:r>
            <a:r>
              <a:rPr lang="en-US" dirty="0"/>
              <a:t> | PHP Sessions Tutorial</a:t>
            </a:r>
          </a:p>
          <a:p>
            <a:r>
              <a:rPr lang="en-US" dirty="0">
                <a:hlinkClick r:id="rId11"/>
              </a:rPr>
              <a:t>https://youtu.be/ALaSX1g9H6E?si=mKxZQfrL__TRxfai</a:t>
            </a:r>
            <a:r>
              <a:rPr lang="en-US" dirty="0"/>
              <a:t> | HTML CSS PHP Jeopardy Project Example</a:t>
            </a:r>
          </a:p>
          <a:p>
            <a:r>
              <a:rPr lang="en-US" dirty="0"/>
              <a:t>ChatGPT | Creating questions and categories because I’m lazy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48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Autofit/>
          </a:bodyPr>
          <a:lstStyle/>
          <a:p>
            <a:r>
              <a:rPr lang="en-US" dirty="0"/>
              <a:t>Identifying the problem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There’s no easy, web-based way for users to play a customizable, multi-player Jeopardy-style trivia game with automated scoring and category rotation.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278" r="20278"/>
          <a:stretch/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F17866-1345-BBF8-F713-C5CFB30FF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Implement a turn-based question-answering system using PHP forms.</a:t>
            </a:r>
          </a:p>
          <a:p>
            <a:pPr marL="285750" indent="-285750">
              <a:buFontTx/>
              <a:buChar char="-"/>
            </a:pPr>
            <a:r>
              <a:rPr lang="en-US" dirty="0"/>
              <a:t>Create a prize or score tracking mechanism with PHP sessions/cookies.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 a feature to randomized questions with different difficulty levels.</a:t>
            </a:r>
          </a:p>
          <a:p>
            <a:pPr marL="285750" indent="-285750">
              <a:buFontTx/>
              <a:buChar char="-"/>
            </a:pPr>
            <a:r>
              <a:rPr lang="en-US" dirty="0"/>
              <a:t>Ensure a visually engaging UI with CSS transitions/animations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Key challenges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4E6846AA-AF09-A882-5B79-9468A1FE6AE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Not allowed to use JavaScript</a:t>
            </a:r>
          </a:p>
          <a:p>
            <a:r>
              <a:rPr lang="en-US" dirty="0"/>
              <a:t>Designing system to display questions linked to answers with proper logic</a:t>
            </a:r>
          </a:p>
          <a:p>
            <a:r>
              <a:rPr lang="en-US" dirty="0"/>
              <a:t>Implementing randomization of questions with question/answer logic system</a:t>
            </a:r>
          </a:p>
          <a:p>
            <a:r>
              <a:rPr lang="en-US" dirty="0"/>
              <a:t>Implementing cookies/sessions to track scores and switch between player 1 and 2</a:t>
            </a:r>
          </a:p>
          <a:p>
            <a:r>
              <a:rPr lang="en-US" dirty="0"/>
              <a:t>Marking previously selected questions as used/inaccessible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dirty="0"/>
              <a:t>Solution Overview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6A644F00-B58D-9092-B2A9-97295D621BC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PHP-based, browser-friendly Jeopardy game for two players.</a:t>
            </a:r>
          </a:p>
          <a:p>
            <a:r>
              <a:rPr lang="en-US" dirty="0"/>
              <a:t>Questions are loaded dynamically from a .txt file for easy editing and scalability.</a:t>
            </a:r>
          </a:p>
          <a:p>
            <a:r>
              <a:rPr lang="en-US" dirty="0"/>
              <a:t>Automatically selects 5 random categories per game to keep each session fresh.</a:t>
            </a:r>
          </a:p>
          <a:p>
            <a:r>
              <a:rPr lang="en-US" dirty="0"/>
              <a:t>Score is tracked and displayed in real-time, with correct/incorrect answer feedback.</a:t>
            </a:r>
          </a:p>
          <a:p>
            <a:r>
              <a:rPr lang="en-US" dirty="0"/>
              <a:t>A live leaderboard is generated as an HTML file for persistent post-game viewing (currently not working via </a:t>
            </a:r>
            <a:r>
              <a:rPr lang="en-US" dirty="0" err="1"/>
              <a:t>codd</a:t>
            </a:r>
            <a:r>
              <a:rPr lang="en-US" dirty="0"/>
              <a:t> server)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/>
              <a:t>See it in action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Jeopardy - The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 dirty="0"/>
              <a:t>Demo Recap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5DA612-631A-C4F9-8905-E118548325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https://github.com/iambrianwalker/jeopardy.git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dirty="0"/>
              <a:t>Code architecture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9DAD96E0-CAA0-C19F-A7FD-2A82954140A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 using PHP with HTML for rendering and basic CSS for styling.</a:t>
            </a:r>
          </a:p>
          <a:p>
            <a:r>
              <a:rPr lang="en-US" dirty="0"/>
              <a:t>State is tracked using PHP sessions ($_SESSION) to manage game progress.</a:t>
            </a:r>
          </a:p>
          <a:p>
            <a:r>
              <a:rPr lang="en-US" dirty="0"/>
              <a:t>Game logic includes:</a:t>
            </a:r>
          </a:p>
          <a:p>
            <a:pPr lvl="1"/>
            <a:r>
              <a:rPr lang="en-US" dirty="0"/>
              <a:t>Reading and parsing a question file.</a:t>
            </a:r>
          </a:p>
          <a:p>
            <a:pPr lvl="1"/>
            <a:r>
              <a:rPr lang="en-US" dirty="0"/>
              <a:t>Generating a random game board.</a:t>
            </a:r>
          </a:p>
          <a:p>
            <a:pPr lvl="1"/>
            <a:r>
              <a:rPr lang="en-US" dirty="0"/>
              <a:t>Handling player turns and score updates.</a:t>
            </a:r>
          </a:p>
          <a:p>
            <a:pPr lvl="1"/>
            <a:r>
              <a:rPr lang="en-US" dirty="0"/>
              <a:t>Exporting a live leaderboard to an HTML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6280A89-DD71-033E-F51F-09FE40077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questions from .txt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Key Function: </a:t>
            </a:r>
            <a:r>
              <a:rPr lang="en-US" dirty="0" err="1"/>
              <a:t>loadQuestionsFromFile</a:t>
            </a:r>
            <a:r>
              <a:rPr lang="en-US" dirty="0"/>
              <a:t>()</a:t>
            </a:r>
          </a:p>
          <a:p>
            <a:r>
              <a:rPr lang="en-US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Reads questions.txt where each line = </a:t>
            </a:r>
          </a:p>
          <a:p>
            <a:pPr algn="ctr"/>
            <a:r>
              <a:rPr lang="en-US" dirty="0"/>
              <a:t>Category | Value | Question | Answer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Parses, trims, and stores into an array of question objects.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Extracts all unique categories and returns both.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5B419-81CA-32B5-B8AF-947F9937B3E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6219825" y="1965953"/>
            <a:ext cx="5133975" cy="3762707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documentManagement/types"/>
    <ds:schemaRef ds:uri="16c05727-aa75-4e4a-9b5f-8a80a1165891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sharepoint/v3"/>
    <ds:schemaRef ds:uri="http://schemas.microsoft.com/office/2006/metadata/properties"/>
    <ds:schemaRef ds:uri="http://purl.org/dc/dcmitype/"/>
    <ds:schemaRef ds:uri="http://schemas.openxmlformats.org/package/2006/metadata/core-properties"/>
    <ds:schemaRef ds:uri="230e9df3-be65-4c73-a93b-d1236ebd677e"/>
    <ds:schemaRef ds:uri="71af3243-3dd4-4a8d-8c0d-dd76da1f02a5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{2AE24B2E-8AC1-44E5-8370-1C738C4736F0}tf55661986_win32</Template>
  <TotalTime>960</TotalTime>
  <Words>714</Words>
  <Application>Microsoft Office PowerPoint</Application>
  <PresentationFormat>Widescreen</PresentationFormat>
  <Paragraphs>87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Calibri</vt:lpstr>
      <vt:lpstr>Calibri Light</vt:lpstr>
      <vt:lpstr>Wingdings</vt:lpstr>
      <vt:lpstr>Custom</vt:lpstr>
      <vt:lpstr>Project 1: Jeopardy</vt:lpstr>
      <vt:lpstr>Identifying the problem</vt:lpstr>
      <vt:lpstr>Objectives</vt:lpstr>
      <vt:lpstr>Key challenges</vt:lpstr>
      <vt:lpstr>Solution Overview</vt:lpstr>
      <vt:lpstr>See it in action</vt:lpstr>
      <vt:lpstr>Demo Recap</vt:lpstr>
      <vt:lpstr>Code architecture</vt:lpstr>
      <vt:lpstr>Load questions from .txt file</vt:lpstr>
      <vt:lpstr>Session based game setup</vt:lpstr>
      <vt:lpstr>Handling answers and switching turns </vt:lpstr>
      <vt:lpstr>Game interface logic</vt:lpstr>
      <vt:lpstr>Generating the leaderboard</vt:lpstr>
      <vt:lpstr>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Brian Walker</dc:creator>
  <cp:lastModifiedBy>Brian Walker</cp:lastModifiedBy>
  <cp:revision>2</cp:revision>
  <cp:lastPrinted>2025-07-13T07:53:51Z</cp:lastPrinted>
  <dcterms:created xsi:type="dcterms:W3CDTF">2025-07-12T15:52:28Z</dcterms:created>
  <dcterms:modified xsi:type="dcterms:W3CDTF">2025-07-13T07:53:54Z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